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2" r:id="rId3"/>
    <p:sldId id="264" r:id="rId4"/>
    <p:sldId id="289" r:id="rId5"/>
    <p:sldId id="290" r:id="rId6"/>
    <p:sldId id="296" r:id="rId7"/>
    <p:sldId id="295" r:id="rId8"/>
    <p:sldId id="294" r:id="rId9"/>
    <p:sldId id="293" r:id="rId10"/>
    <p:sldId id="292" r:id="rId11"/>
    <p:sldId id="298" r:id="rId12"/>
    <p:sldId id="299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97" r:id="rId30"/>
  </p:sldIdLst>
  <p:sldSz cx="9144000" cy="6858000" type="screen4x3"/>
  <p:notesSz cx="6858000" cy="9144000"/>
  <p:embeddedFontLs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56"/>
            <p14:sldId id="302"/>
            <p14:sldId id="264"/>
            <p14:sldId id="289"/>
            <p14:sldId id="290"/>
            <p14:sldId id="296"/>
            <p14:sldId id="295"/>
            <p14:sldId id="294"/>
            <p14:sldId id="293"/>
            <p14:sldId id="292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3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2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02.12.2022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484313"/>
            <a:ext cx="8373201" cy="4249738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4624388" y="368299"/>
            <a:ext cx="4124326" cy="8286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288" y="367505"/>
            <a:ext cx="4124326" cy="8294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91763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13.01.2018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556376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86" y="6273051"/>
            <a:ext cx="870085" cy="396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indent="-324000" algn="l" defTabSz="914400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6000" indent="-216000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18123" y="1929162"/>
            <a:ext cx="7981949" cy="972108"/>
          </a:xfrm>
        </p:spPr>
        <p:txBody>
          <a:bodyPr/>
          <a:lstStyle/>
          <a:p>
            <a:r>
              <a:rPr lang="de-DE" dirty="0" smtClean="0"/>
              <a:t>BIWO-04 Numerical methods</a:t>
            </a:r>
            <a:br>
              <a:rPr lang="de-DE" dirty="0" smtClean="0"/>
            </a:br>
            <a:r>
              <a:rPr lang="de-DE" dirty="0" smtClean="0"/>
              <a:t>Assignment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7958" y="4722995"/>
            <a:ext cx="7981949" cy="1865457"/>
          </a:xfrm>
        </p:spPr>
        <p:txBody>
          <a:bodyPr/>
          <a:lstStyle/>
          <a:p>
            <a:r>
              <a:rPr lang="en-IN" dirty="0" smtClean="0"/>
              <a:t>Done By:</a:t>
            </a:r>
          </a:p>
          <a:p>
            <a:endParaRPr lang="en-IN" dirty="0" smtClean="0"/>
          </a:p>
          <a:p>
            <a:r>
              <a:rPr lang="en-IN" dirty="0" smtClean="0"/>
              <a:t>Anvar Mohamed Aslam Sha</a:t>
            </a:r>
            <a:endParaRPr lang="en-IN" dirty="0"/>
          </a:p>
        </p:txBody>
      </p:sp>
      <p:sp>
        <p:nvSpPr>
          <p:cNvPr id="4" name="Titel 4"/>
          <p:cNvSpPr txBox="1">
            <a:spLocks/>
          </p:cNvSpPr>
          <p:nvPr/>
        </p:nvSpPr>
        <p:spPr>
          <a:xfrm>
            <a:off x="3011175" y="3241676"/>
            <a:ext cx="2953790" cy="97210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dirty="0" smtClean="0"/>
              <a:t>PEG SOLITAIRE </a:t>
            </a:r>
            <a:br>
              <a:rPr lang="de-DE" dirty="0" smtClean="0"/>
            </a:b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7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(Anomaly Check)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70" y="1909826"/>
            <a:ext cx="5837808" cy="30736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2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– For One solution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59" y="1388519"/>
            <a:ext cx="4768385" cy="4249737"/>
          </a:xfrm>
        </p:spPr>
      </p:pic>
    </p:spTree>
    <p:extLst>
      <p:ext uri="{BB962C8B-B14F-4D97-AF65-F5344CB8AC3E}">
        <p14:creationId xmlns:p14="http://schemas.microsoft.com/office/powerpoint/2010/main" val="8319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– Time taken for each solution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1484313"/>
            <a:ext cx="3533155" cy="4249737"/>
          </a:xfrm>
        </p:spPr>
      </p:pic>
    </p:spTree>
    <p:extLst>
      <p:ext uri="{BB962C8B-B14F-4D97-AF65-F5344CB8AC3E}">
        <p14:creationId xmlns:p14="http://schemas.microsoft.com/office/powerpoint/2010/main" val="115678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GRAPH – Task 3 (GNUPLOT)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3" y="1324420"/>
            <a:ext cx="7292365" cy="4640544"/>
          </a:xfrm>
        </p:spPr>
      </p:pic>
    </p:spTree>
    <p:extLst>
      <p:ext uri="{BB962C8B-B14F-4D97-AF65-F5344CB8AC3E}">
        <p14:creationId xmlns:p14="http://schemas.microsoft.com/office/powerpoint/2010/main" val="288433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20" y="2674835"/>
            <a:ext cx="8363677" cy="812280"/>
          </a:xfrm>
        </p:spPr>
        <p:txBody>
          <a:bodyPr/>
          <a:lstStyle/>
          <a:p>
            <a:pPr algn="ctr"/>
            <a:r>
              <a:rPr lang="en-US" sz="3200" dirty="0" smtClean="0"/>
              <a:t>Program 2</a:t>
            </a:r>
            <a:br>
              <a:rPr lang="en-US" sz="3200" dirty="0" smtClean="0"/>
            </a:br>
            <a:r>
              <a:rPr lang="en-US" sz="3200" dirty="0" smtClean="0"/>
              <a:t>Using Recursive Function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71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MAIN PROGRAM </a:t>
            </a:r>
            <a:br>
              <a:rPr lang="de-DE" dirty="0"/>
            </a:br>
            <a:r>
              <a:rPr lang="de-DE" dirty="0"/>
              <a:t>(Initial Matrix declaration)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5100" y="1382965"/>
            <a:ext cx="8535000" cy="43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Opening file for Visualization </a:t>
            </a:r>
            <a:r>
              <a:rPr lang="de-DE" dirty="0"/>
              <a:t/>
            </a:r>
            <a:br>
              <a:rPr lang="de-DE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5763" y="1051133"/>
            <a:ext cx="8372475" cy="48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Recursive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7" y="991312"/>
            <a:ext cx="8300943" cy="4742739"/>
          </a:xfrm>
        </p:spPr>
      </p:pic>
    </p:spTree>
    <p:extLst>
      <p:ext uri="{BB962C8B-B14F-4D97-AF65-F5344CB8AC3E}">
        <p14:creationId xmlns:p14="http://schemas.microsoft.com/office/powerpoint/2010/main" val="417899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51275" y="974221"/>
            <a:ext cx="8060325" cy="47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5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of Pegs (part 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2012" y="922946"/>
            <a:ext cx="8476952" cy="49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Program 1</a:t>
            </a:r>
            <a:br>
              <a:rPr lang="en-US" dirty="0" smtClean="0"/>
            </a:br>
            <a:r>
              <a:rPr lang="en-US" dirty="0" smtClean="0"/>
              <a:t>Random Number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3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Pegs (</a:t>
            </a:r>
            <a:r>
              <a:rPr lang="en-US" dirty="0" smtClean="0"/>
              <a:t>part 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37000" y="1298961"/>
            <a:ext cx="8130220" cy="44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of Pegs (</a:t>
            </a:r>
            <a:r>
              <a:rPr lang="en-US" dirty="0" smtClean="0"/>
              <a:t>part 3)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" y="828943"/>
            <a:ext cx="8879080" cy="5195842"/>
          </a:xfrm>
        </p:spPr>
      </p:pic>
    </p:spTree>
    <p:extLst>
      <p:ext uri="{BB962C8B-B14F-4D97-AF65-F5344CB8AC3E}">
        <p14:creationId xmlns:p14="http://schemas.microsoft.com/office/powerpoint/2010/main" val="109651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Part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5287" y="1008405"/>
            <a:ext cx="8199967" cy="49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2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Part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5287" y="940037"/>
            <a:ext cx="8107778" cy="47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7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Part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4740" y="1202231"/>
            <a:ext cx="7996763" cy="45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Recovering of the initial board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17846" y="786213"/>
            <a:ext cx="8041117" cy="49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74" y="239283"/>
            <a:ext cx="8363677" cy="812280"/>
          </a:xfrm>
        </p:spPr>
        <p:txBody>
          <a:bodyPr/>
          <a:lstStyle/>
          <a:p>
            <a:r>
              <a:rPr lang="en-IN" dirty="0"/>
              <a:t>OUTPUT – For One 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4" y="769121"/>
            <a:ext cx="8297490" cy="5178752"/>
          </a:xfrm>
        </p:spPr>
      </p:pic>
    </p:spTree>
    <p:extLst>
      <p:ext uri="{BB962C8B-B14F-4D97-AF65-F5344CB8AC3E}">
        <p14:creationId xmlns:p14="http://schemas.microsoft.com/office/powerpoint/2010/main" val="611285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– Time taken for each </a:t>
            </a:r>
            <a:r>
              <a:rPr lang="en-IN" dirty="0" smtClean="0"/>
              <a:t>iteration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3" y="1351636"/>
            <a:ext cx="4905286" cy="4515092"/>
          </a:xfrm>
        </p:spPr>
      </p:pic>
    </p:spTree>
    <p:extLst>
      <p:ext uri="{BB962C8B-B14F-4D97-AF65-F5344CB8AC3E}">
        <p14:creationId xmlns:p14="http://schemas.microsoft.com/office/powerpoint/2010/main" val="379255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 – Task 3 (GNUPLOT)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64" y="1484313"/>
            <a:ext cx="6996072" cy="4249737"/>
          </a:xfrm>
        </p:spPr>
      </p:pic>
    </p:spTree>
    <p:extLst>
      <p:ext uri="{BB962C8B-B14F-4D97-AF65-F5344CB8AC3E}">
        <p14:creationId xmlns:p14="http://schemas.microsoft.com/office/powerpoint/2010/main" val="356673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34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PROGRAM 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(Initial Matrix declaration)</a:t>
            </a:r>
            <a:endParaRPr lang="de-DE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19" y="1154113"/>
            <a:ext cx="6177751" cy="424973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1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(Variables and Data types)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8" y="1267745"/>
            <a:ext cx="6007768" cy="449939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59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2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(Counter for inner loop, outer loop, Declaration)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3" y="1307432"/>
            <a:ext cx="8276973" cy="415994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14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3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(Printing Coordinates and Steps for solutions)</a:t>
            </a:r>
            <a:endParaRPr lang="de-DE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3" y="1291388"/>
            <a:ext cx="8372475" cy="390625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59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4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(Printing Matrices for each step)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9" y="1484313"/>
            <a:ext cx="7122694" cy="424973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14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5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(Computational Time and Random number function)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1368360"/>
            <a:ext cx="6376736" cy="354052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34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SUBROUTINE – Part 6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(Movements for successful jumps)</a:t>
            </a:r>
            <a:endParaRPr lang="de-DE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7" y="1243263"/>
            <a:ext cx="7291137" cy="449078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446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5" id="{F5DABC0C-316B-434E-B9F8-D3370FD95A3E}" vid="{19CB8540-6DD6-924D-B8D0-2D0F9399859F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2020_Praesentationsvorlage_TUD_4zu3</Template>
  <TotalTime>234</TotalTime>
  <Words>132</Words>
  <Application>Microsoft Office PowerPoint</Application>
  <PresentationFormat>On-screen Show (4:3)</PresentationFormat>
  <Paragraphs>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Wingdings</vt:lpstr>
      <vt:lpstr>Symbol</vt:lpstr>
      <vt:lpstr>Open Sans</vt:lpstr>
      <vt:lpstr>Calibri</vt:lpstr>
      <vt:lpstr>TUD_2018</vt:lpstr>
      <vt:lpstr>BIWO-04 Numerical methods Assignment </vt:lpstr>
      <vt:lpstr>Program 1 Random Number Approach</vt:lpstr>
      <vt:lpstr>MAIN PROGRAM  (Initial Matrix declaration)</vt:lpstr>
      <vt:lpstr>SUBROUTINE – Part 1 (Variables and Data types)</vt:lpstr>
      <vt:lpstr>SUBROUTINE – Part 2 (Counter for inner loop, outer loop, Declaration)</vt:lpstr>
      <vt:lpstr>SUBROUTINE – Part 3 (Printing Coordinates and Steps for solutions)</vt:lpstr>
      <vt:lpstr>SUBROUTINE – Part 4 (Printing Matrices for each step)</vt:lpstr>
      <vt:lpstr>SUBROUTINE – Part 5 (Computational Time and Random number function)</vt:lpstr>
      <vt:lpstr>SUBROUTINE – Part 6 (Movements for successful jumps)</vt:lpstr>
      <vt:lpstr>SUBROUTINE – Part 7 (Anomaly Check)</vt:lpstr>
      <vt:lpstr>OUTPUT – For One solution</vt:lpstr>
      <vt:lpstr>OUTPUT – Time taken for each solution</vt:lpstr>
      <vt:lpstr>GRAPH – Task 3 (GNUPLOT)</vt:lpstr>
      <vt:lpstr>Program 2 Using Recursive Function </vt:lpstr>
      <vt:lpstr>MAIN PROGRAM  (Initial Matrix declaration)</vt:lpstr>
      <vt:lpstr>Opening file for Visualization  </vt:lpstr>
      <vt:lpstr>Calling Recursive Function</vt:lpstr>
      <vt:lpstr>Recursive Function</vt:lpstr>
      <vt:lpstr>Movement of Pegs (part 1)</vt:lpstr>
      <vt:lpstr>Movement of Pegs (part 2)</vt:lpstr>
      <vt:lpstr>Movement of Pegs (part 3)</vt:lpstr>
      <vt:lpstr>Visualization Part 1</vt:lpstr>
      <vt:lpstr>Visualization Part 2</vt:lpstr>
      <vt:lpstr>Visualization Part 3</vt:lpstr>
      <vt:lpstr>Recovering of the initial board </vt:lpstr>
      <vt:lpstr>OUTPUT – For One solution</vt:lpstr>
      <vt:lpstr>OUTPUT – Time taken for each iteration</vt:lpstr>
      <vt:lpstr>GRAPH – Task 3 (GNUPLOT)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Aslam Shaw</dc:creator>
  <cp:lastModifiedBy>Anvar Mohamed Aslam Sha</cp:lastModifiedBy>
  <cp:revision>18</cp:revision>
  <dcterms:created xsi:type="dcterms:W3CDTF">2021-02-09T12:20:30Z</dcterms:created>
  <dcterms:modified xsi:type="dcterms:W3CDTF">2022-12-02T20:35:13Z</dcterms:modified>
</cp:coreProperties>
</file>